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9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333562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163466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77277323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733925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71383783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91924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2473878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6599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402145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09995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133850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707774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59875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520931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281119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670897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11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50" y="288099"/>
            <a:ext cx="11336054" cy="814191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Выставочный комплекс к 175 </a:t>
            </a:r>
            <a:r>
              <a:rPr lang="ru-RU" b="1" dirty="0" err="1" smtClean="0">
                <a:solidFill>
                  <a:srgbClr val="FF0000"/>
                </a:solidFill>
              </a:rPr>
              <a:t>летию</a:t>
            </a:r>
            <a:r>
              <a:rPr lang="ru-RU" b="1" dirty="0" smtClean="0">
                <a:solidFill>
                  <a:srgbClr val="FF0000"/>
                </a:solidFill>
              </a:rPr>
              <a:t> железной дороги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78" y="1352304"/>
            <a:ext cx="3890357" cy="40177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11" y="988495"/>
            <a:ext cx="3240955" cy="4680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15" r="4105"/>
          <a:stretch/>
        </p:blipFill>
        <p:spPr>
          <a:xfrm>
            <a:off x="8595359" y="2410692"/>
            <a:ext cx="3208713" cy="350797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14934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2791</TotalTime>
  <Words>7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Легкий дым</vt:lpstr>
      <vt:lpstr>Выставочный комплекс к 175 летию железной дороги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и железная дорога</dc:title>
  <dc:creator>ds87</dc:creator>
  <cp:lastModifiedBy>di-KobrinetsOE</cp:lastModifiedBy>
  <cp:revision>188</cp:revision>
  <dcterms:created xsi:type="dcterms:W3CDTF">2015-12-07T08:07:32Z</dcterms:created>
  <dcterms:modified xsi:type="dcterms:W3CDTF">2016-03-14T12:28:55Z</dcterms:modified>
</cp:coreProperties>
</file>